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5" r:id="rId7"/>
    <p:sldId id="266" r:id="rId8"/>
    <p:sldId id="263" r:id="rId9"/>
    <p:sldId id="267" r:id="rId10"/>
    <p:sldId id="261" r:id="rId11"/>
    <p:sldId id="262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93918D-A350-40B5-A319-04727E20D8AD}" type="datetimeFigureOut">
              <a:rPr lang="en-US" smtClean="0"/>
              <a:pPr/>
              <a:t>9/13/2007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5C55D6-86FC-408C-980D-9A8B571085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ford.edu/group/arts/nicaragua/discovery_eng/timelin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Human Rights and Revolution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 as US 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1954: Somoza sends mercenary forces to Guatemala to help U.S. forces oust socialist president, </a:t>
            </a:r>
            <a:r>
              <a:rPr lang="en-US" dirty="0" err="1" smtClean="0"/>
              <a:t>Jacobo</a:t>
            </a:r>
            <a:r>
              <a:rPr lang="en-US" dirty="0" smtClean="0"/>
              <a:t> </a:t>
            </a:r>
            <a:r>
              <a:rPr lang="en-US" dirty="0" err="1" smtClean="0"/>
              <a:t>Arbenz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1955: Somoza pulls Nicaraguan troops from the Dominican Republic, who have intervened with U.S. military operations. </a:t>
            </a:r>
            <a:endParaRPr lang="en-US" dirty="0" smtClean="0"/>
          </a:p>
          <a:p>
            <a:r>
              <a:rPr lang="en-US" dirty="0" smtClean="0"/>
              <a:t>1961: US mercenaries depart from Nicaragua's Puerto </a:t>
            </a:r>
            <a:r>
              <a:rPr lang="en-US" dirty="0" err="1" smtClean="0"/>
              <a:t>Cabezas</a:t>
            </a:r>
            <a:r>
              <a:rPr lang="en-US" dirty="0" smtClean="0"/>
              <a:t> and invade Playa </a:t>
            </a:r>
            <a:r>
              <a:rPr lang="en-US" dirty="0" err="1" smtClean="0"/>
              <a:t>Girón</a:t>
            </a:r>
            <a:r>
              <a:rPr lang="en-US" dirty="0" smtClean="0"/>
              <a:t>, Cuba. They suffer a historical defeat known as the "Bay of Pigs."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 as US 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1966: </a:t>
            </a:r>
            <a:r>
              <a:rPr lang="en-US" dirty="0" smtClean="0"/>
              <a:t>During a visit to the U.S., </a:t>
            </a:r>
            <a:r>
              <a:rPr lang="en-US" dirty="0" smtClean="0"/>
              <a:t>President Schick </a:t>
            </a:r>
            <a:r>
              <a:rPr lang="en-US" dirty="0" smtClean="0"/>
              <a:t>volunteers Nicaragua to serve as an U.S. military base for invading Cuba. </a:t>
            </a:r>
          </a:p>
          <a:p>
            <a:r>
              <a:rPr lang="en-US" dirty="0" smtClean="0"/>
              <a:t>1967: Somoza </a:t>
            </a:r>
            <a:r>
              <a:rPr lang="en-US" dirty="0" err="1" smtClean="0"/>
              <a:t>Debayle</a:t>
            </a:r>
            <a:r>
              <a:rPr lang="en-US" dirty="0" smtClean="0"/>
              <a:t> offers soldiers from his National Guard to fight in the Vietnam </a:t>
            </a:r>
            <a:r>
              <a:rPr lang="en-US" dirty="0" smtClean="0"/>
              <a:t>War.</a:t>
            </a:r>
          </a:p>
          <a:p>
            <a:pPr>
              <a:buNone/>
            </a:pPr>
            <a:r>
              <a:rPr lang="en-US" sz="1600" dirty="0" smtClean="0"/>
              <a:t>(Source: 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 smtClean="0">
                <a:hlinkClick r:id="rId2"/>
              </a:rPr>
              <a:t>://www.stanford.edu/group/arts/nicaragua/discovery_eng/timeline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81200"/>
            <a:ext cx="36210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5210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Personal Interest</a:t>
            </a:r>
          </a:p>
          <a:p>
            <a:pPr lvl="0"/>
            <a:r>
              <a:rPr lang="en-US" dirty="0" smtClean="0"/>
              <a:t>Human Rights (not an absolute view)</a:t>
            </a:r>
          </a:p>
          <a:p>
            <a:pPr lvl="0"/>
            <a:r>
              <a:rPr lang="en-US" dirty="0" smtClean="0"/>
              <a:t>Panama</a:t>
            </a:r>
          </a:p>
          <a:p>
            <a:pPr lvl="0"/>
            <a:r>
              <a:rPr lang="en-US" dirty="0" smtClean="0"/>
              <a:t>Nicaragua (and linkage to Iran)</a:t>
            </a:r>
          </a:p>
          <a:p>
            <a:pPr lvl="0"/>
            <a:r>
              <a:rPr lang="en-US" dirty="0" smtClean="0"/>
              <a:t>El Salvador (see 228 in </a:t>
            </a:r>
            <a:r>
              <a:rPr lang="en-US" dirty="0" err="1" smtClean="0"/>
              <a:t>Raymont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“Good Intentions Poorly Executed” (</a:t>
            </a:r>
            <a:r>
              <a:rPr lang="en-US" dirty="0" err="1" smtClean="0"/>
              <a:t>Raymont</a:t>
            </a:r>
            <a:r>
              <a:rPr lang="en-US" dirty="0" smtClean="0"/>
              <a:t> 220)</a:t>
            </a:r>
          </a:p>
          <a:p>
            <a:pPr lvl="0"/>
            <a:r>
              <a:rPr lang="en-US" dirty="0" smtClean="0"/>
              <a:t>Mexican state visit and “Montezuma’s Revenge”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Nicaragua:  Selected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1927-1934: After five hundred battles fought against U.S. marines and sympathizers, Sandino successfully expels U.S. armed forces from Nicaragua. </a:t>
            </a:r>
          </a:p>
          <a:p>
            <a:r>
              <a:rPr lang="en-US" dirty="0" smtClean="0"/>
              <a:t>1934: The U.S. withdraws, leaving Nicaraguan military officer, </a:t>
            </a:r>
            <a:r>
              <a:rPr lang="en-US" dirty="0" err="1" smtClean="0"/>
              <a:t>Anastasio</a:t>
            </a:r>
            <a:r>
              <a:rPr lang="en-US" dirty="0" smtClean="0"/>
              <a:t> Somoza </a:t>
            </a:r>
            <a:r>
              <a:rPr lang="en-US" dirty="0" err="1" smtClean="0"/>
              <a:t>García</a:t>
            </a:r>
            <a:r>
              <a:rPr lang="en-US" dirty="0" smtClean="0"/>
              <a:t> as </a:t>
            </a:r>
            <a:r>
              <a:rPr lang="en-US" dirty="0" smtClean="0"/>
              <a:t>Commander of the National Guard. </a:t>
            </a:r>
          </a:p>
          <a:p>
            <a:r>
              <a:rPr lang="en-US" dirty="0" smtClean="0"/>
              <a:t>1934: </a:t>
            </a:r>
            <a:r>
              <a:rPr lang="en-US" dirty="0" smtClean="0"/>
              <a:t>Somoza </a:t>
            </a:r>
            <a:r>
              <a:rPr lang="en-US" dirty="0" smtClean="0"/>
              <a:t>masterminds the assassination of Augusto César </a:t>
            </a:r>
            <a:r>
              <a:rPr lang="en-US" dirty="0" smtClean="0"/>
              <a:t>Sandino (with the encouragement of the US).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Nicaragua:  Selected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1936</a:t>
            </a:r>
            <a:r>
              <a:rPr lang="en-US" dirty="0" smtClean="0"/>
              <a:t>: </a:t>
            </a:r>
            <a:r>
              <a:rPr lang="en-US" dirty="0" err="1" smtClean="0"/>
              <a:t>Anastasio</a:t>
            </a:r>
            <a:r>
              <a:rPr lang="en-US" dirty="0" smtClean="0"/>
              <a:t> Somoza </a:t>
            </a:r>
            <a:r>
              <a:rPr lang="en-US" dirty="0" err="1" smtClean="0"/>
              <a:t>García</a:t>
            </a:r>
            <a:r>
              <a:rPr lang="en-US" dirty="0" smtClean="0"/>
              <a:t> founds </a:t>
            </a:r>
            <a:r>
              <a:rPr lang="en-US" dirty="0" smtClean="0"/>
              <a:t>a </a:t>
            </a:r>
            <a:r>
              <a:rPr lang="en-US" dirty="0" smtClean="0"/>
              <a:t>dictatorship which </a:t>
            </a:r>
            <a:r>
              <a:rPr lang="en-US" dirty="0" smtClean="0"/>
              <a:t>is passed from father to son to </a:t>
            </a:r>
            <a:r>
              <a:rPr lang="en-US" dirty="0" smtClean="0"/>
              <a:t>brother.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Three Pillars of the Somoza dynasty: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Control of the National Guard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Manipulation of the Liberal Party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Alliance with the United States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927231"/>
            <a:ext cx="3657600" cy="293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Nicaragua:  Selected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1956: </a:t>
            </a:r>
            <a:r>
              <a:rPr lang="en-US" dirty="0" err="1" smtClean="0"/>
              <a:t>Anastasio</a:t>
            </a:r>
            <a:r>
              <a:rPr lang="en-US" dirty="0" smtClean="0"/>
              <a:t> Somoza </a:t>
            </a:r>
            <a:r>
              <a:rPr lang="en-US" dirty="0" err="1" smtClean="0"/>
              <a:t>García</a:t>
            </a:r>
            <a:r>
              <a:rPr lang="en-US" dirty="0" smtClean="0"/>
              <a:t> is </a:t>
            </a:r>
            <a:r>
              <a:rPr lang="en-US" dirty="0" smtClean="0"/>
              <a:t>assassinated and succeeded by his son, Luis Somoza </a:t>
            </a:r>
            <a:r>
              <a:rPr lang="en-US" dirty="0" err="1" smtClean="0"/>
              <a:t>Debayle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For four years after his son's regime, close associates of the Somoza family maintain political control of Nicaragua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1966: </a:t>
            </a:r>
            <a:r>
              <a:rPr lang="en-US" dirty="0" smtClean="0"/>
              <a:t>Luis Somoza </a:t>
            </a:r>
            <a:r>
              <a:rPr lang="en-US" dirty="0" err="1" smtClean="0"/>
              <a:t>Debayle</a:t>
            </a:r>
            <a:r>
              <a:rPr lang="en-US" dirty="0" smtClean="0"/>
              <a:t> makes René Schick president 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Nicaragua:  Selected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1967:  Luis dies of a hear attack, making his brother, </a:t>
            </a:r>
            <a:r>
              <a:rPr lang="en-US" dirty="0" err="1" smtClean="0"/>
              <a:t>Anastasio</a:t>
            </a:r>
            <a:r>
              <a:rPr lang="en-US" dirty="0" smtClean="0"/>
              <a:t>, the country’s leader and he assumes the presidency. </a:t>
            </a:r>
          </a:p>
          <a:p>
            <a:r>
              <a:rPr lang="en-US" dirty="0" smtClean="0"/>
              <a:t>1971: </a:t>
            </a:r>
            <a:r>
              <a:rPr lang="en-US" dirty="0" err="1" smtClean="0"/>
              <a:t>Anastasio</a:t>
            </a:r>
            <a:r>
              <a:rPr lang="en-US" dirty="0" smtClean="0"/>
              <a:t> Somoza </a:t>
            </a:r>
            <a:r>
              <a:rPr lang="en-US" dirty="0" err="1" smtClean="0"/>
              <a:t>Debayle</a:t>
            </a:r>
            <a:r>
              <a:rPr lang="en-US" dirty="0" smtClean="0"/>
              <a:t> steps down from government, but retains the </a:t>
            </a:r>
            <a:r>
              <a:rPr lang="en-US" dirty="0" smtClean="0"/>
              <a:t>post of </a:t>
            </a:r>
            <a:r>
              <a:rPr lang="en-US" dirty="0" smtClean="0"/>
              <a:t>Chief of the Armed </a:t>
            </a:r>
            <a:r>
              <a:rPr lang="en-US" dirty="0" smtClean="0"/>
              <a:t>Forces</a:t>
            </a:r>
            <a:endParaRPr lang="en-US" dirty="0" smtClean="0"/>
          </a:p>
          <a:p>
            <a:r>
              <a:rPr lang="en-US" dirty="0" smtClean="0"/>
              <a:t>1972: A devastating earthquake strikes Managua, leaving 6,000 dead and 20,000 injured. Somoza </a:t>
            </a:r>
            <a:r>
              <a:rPr lang="en-US" dirty="0" err="1" smtClean="0"/>
              <a:t>Debayle</a:t>
            </a:r>
            <a:r>
              <a:rPr lang="en-US" dirty="0" smtClean="0"/>
              <a:t> embezzles money from international relief funds. Martial law is declared; and Somoza </a:t>
            </a:r>
            <a:r>
              <a:rPr lang="en-US" dirty="0" err="1" smtClean="0"/>
              <a:t>Debayle</a:t>
            </a:r>
            <a:r>
              <a:rPr lang="en-US" dirty="0" smtClean="0"/>
              <a:t> is made Chief Executive of the Nicaraguan government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1972 Earthquake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429368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267199"/>
            <a:ext cx="2133600" cy="243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828800"/>
            <a:ext cx="3276600" cy="471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1974</a:t>
            </a:r>
            <a:r>
              <a:rPr lang="en-US" dirty="0" smtClean="0"/>
              <a:t>: </a:t>
            </a:r>
            <a:r>
              <a:rPr lang="en-US" dirty="0" err="1" smtClean="0"/>
              <a:t>Anastacio</a:t>
            </a:r>
            <a:r>
              <a:rPr lang="en-US" dirty="0" smtClean="0"/>
              <a:t> Somoza </a:t>
            </a:r>
            <a:r>
              <a:rPr lang="en-US" dirty="0" err="1" smtClean="0"/>
              <a:t>Debayle</a:t>
            </a:r>
            <a:r>
              <a:rPr lang="en-US" dirty="0" smtClean="0"/>
              <a:t> is </a:t>
            </a:r>
            <a:r>
              <a:rPr lang="en-US" dirty="0" smtClean="0"/>
              <a:t>decreed president of Nicaragua. </a:t>
            </a:r>
          </a:p>
          <a:p>
            <a:r>
              <a:rPr lang="en-US" dirty="0" smtClean="0"/>
              <a:t>1978: By the end of the decade, Nicaragua experiences an economic slowdown and circumstances are ripe for a revolution. </a:t>
            </a:r>
            <a:r>
              <a:rPr lang="en-US" dirty="0" err="1" smtClean="0"/>
              <a:t>Joaquín</a:t>
            </a:r>
            <a:r>
              <a:rPr lang="en-US" dirty="0" smtClean="0"/>
              <a:t> Chamorro, editor of the anti-Somoza newspaper, </a:t>
            </a:r>
            <a:r>
              <a:rPr lang="en-US" i="1" dirty="0" smtClean="0"/>
              <a:t>La </a:t>
            </a:r>
            <a:r>
              <a:rPr lang="en-US" i="1" dirty="0" err="1" smtClean="0"/>
              <a:t>Prensa</a:t>
            </a:r>
            <a:r>
              <a:rPr lang="en-US" dirty="0" smtClean="0"/>
              <a:t>, is assassinated. The public holds Somoza responsible. Led by the Sandinista National Liberation Front (FSLN), anti-Somoza guerrilla forces launch a violent uprising against the military. Nicaragua is plunged into a near civil war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1979</a:t>
            </a:r>
            <a:r>
              <a:rPr lang="en-US" dirty="0" smtClean="0"/>
              <a:t>: Somoza resigns on July 17th, and flees to Miami, exiling to Paraguay. On July 20th, Sandinista forces enter Managua, and hundreds of thousands of Nicaraguans celebrate their triumph. </a:t>
            </a:r>
            <a:endParaRPr lang="en-US" dirty="0" smtClean="0"/>
          </a:p>
          <a:p>
            <a:r>
              <a:rPr lang="en-US" dirty="0" smtClean="0"/>
              <a:t>1980:  Somoza is assassinated in Paraguay.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511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Carter</vt:lpstr>
      <vt:lpstr>Carter</vt:lpstr>
      <vt:lpstr>Nicaragua:  Selected Timeline</vt:lpstr>
      <vt:lpstr>Nicaragua:  Selected Timeline</vt:lpstr>
      <vt:lpstr>Nicaragua:  Selected Timeline</vt:lpstr>
      <vt:lpstr>Nicaragua:  Selected Timeline</vt:lpstr>
      <vt:lpstr>1972 Earthquake</vt:lpstr>
      <vt:lpstr>Nicaragua</vt:lpstr>
      <vt:lpstr>Nicaragua</vt:lpstr>
      <vt:lpstr>Nicaragua as US Ally</vt:lpstr>
      <vt:lpstr>Nicaragua as US Ally</vt:lpstr>
      <vt:lpstr>The Revolution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Carter</dc:title>
  <dc:creator>Steven L. Taylor</dc:creator>
  <cp:lastModifiedBy>Steven L. Taylor</cp:lastModifiedBy>
  <cp:revision>17</cp:revision>
  <dcterms:created xsi:type="dcterms:W3CDTF">2007-09-12T00:34:20Z</dcterms:created>
  <dcterms:modified xsi:type="dcterms:W3CDTF">2007-09-13T21:54:45Z</dcterms:modified>
</cp:coreProperties>
</file>